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E192-E6F5-479D-9290-D585A2FB5E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4CB-BF14-4FEA-A53F-F809C739A7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1489-45DD-4713-B29E-764D705F7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E759-E368-442E-AE8B-E5085AC597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836-9144-4A1D-996D-F831AD635D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B270-1253-4D98-A893-9B57EBFE17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222D-E49C-41C5-AD2D-6C49229DBB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D420-37BB-4D6D-A9E6-246C9D0265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BFD3-3E30-43FD-B305-BA92793F83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D669-5C39-48F2-AB86-0B76C077CE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F0179D-523B-4284-AE80-09217A7C2B9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8815E-AEEA-4243-808C-BFEBE3D70FD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English 8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8--Combining by Using And, But, or </a:t>
            </a:r>
            <a:r>
              <a:rPr lang="en-US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09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Crocodiles 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alligators have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sharp, piercing teeth. </a:t>
            </a:r>
          </a:p>
        </p:txBody>
      </p:sp>
    </p:spTree>
    <p:extLst>
      <p:ext uri="{BB962C8B-B14F-4D97-AF65-F5344CB8AC3E}">
        <p14:creationId xmlns:p14="http://schemas.microsoft.com/office/powerpoint/2010/main" val="897798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Crocodiles feed mostly on small animals such as turtles and fish. Crocodiles can live up to one hundred years.</a:t>
            </a:r>
          </a:p>
        </p:txBody>
      </p:sp>
    </p:spTree>
    <p:extLst>
      <p:ext uri="{BB962C8B-B14F-4D97-AF65-F5344CB8AC3E}">
        <p14:creationId xmlns:p14="http://schemas.microsoft.com/office/powerpoint/2010/main" val="3576458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Crocodiles feed mostly on small animals such as turtles and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 and can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up to one hundred years.</a:t>
            </a:r>
          </a:p>
        </p:txBody>
      </p:sp>
    </p:spTree>
    <p:extLst>
      <p:ext uri="{BB962C8B-B14F-4D97-AF65-F5344CB8AC3E}">
        <p14:creationId xmlns:p14="http://schemas.microsoft.com/office/powerpoint/2010/main" val="835925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162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671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Alligators are among the largest living reptiles. Crocodiles are among the largest living reptiles.</a:t>
            </a:r>
          </a:p>
        </p:txBody>
      </p:sp>
    </p:spTree>
    <p:extLst>
      <p:ext uri="{BB962C8B-B14F-4D97-AF65-F5344CB8AC3E}">
        <p14:creationId xmlns:p14="http://schemas.microsoft.com/office/powerpoint/2010/main" val="467895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Alligators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crocodiles are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the largest living reptiles. </a:t>
            </a:r>
          </a:p>
        </p:txBody>
      </p:sp>
    </p:spTree>
    <p:extLst>
      <p:ext uri="{BB962C8B-B14F-4D97-AF65-F5344CB8AC3E}">
        <p14:creationId xmlns:p14="http://schemas.microsoft.com/office/powerpoint/2010/main" val="3110341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To hunt, the crocodile submerges itself in water. It waits for prey to swim near.</a:t>
            </a:r>
          </a:p>
        </p:txBody>
      </p:sp>
    </p:spTree>
    <p:extLst>
      <p:ext uri="{BB962C8B-B14F-4D97-AF65-F5344CB8AC3E}">
        <p14:creationId xmlns:p14="http://schemas.microsoft.com/office/powerpoint/2010/main" val="748222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To hunt, the crocodile submerges itself in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and  waits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prey to swim near.</a:t>
            </a:r>
          </a:p>
        </p:txBody>
      </p:sp>
    </p:spTree>
    <p:extLst>
      <p:ext uri="{BB962C8B-B14F-4D97-AF65-F5344CB8AC3E}">
        <p14:creationId xmlns:p14="http://schemas.microsoft.com/office/powerpoint/2010/main" val="504858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3. Crocodiles have strong tails. They are excellent swimmers.</a:t>
            </a:r>
          </a:p>
        </p:txBody>
      </p:sp>
    </p:spTree>
    <p:extLst>
      <p:ext uri="{BB962C8B-B14F-4D97-AF65-F5344CB8AC3E}">
        <p14:creationId xmlns:p14="http://schemas.microsoft.com/office/powerpoint/2010/main" val="2242573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3. Crocodiles have strong </a:t>
            </a:r>
            <a:r>
              <a:rPr lang="en-US" sz="6600" dirty="0" smtClean="0"/>
              <a:t>tails and are </a:t>
            </a:r>
            <a:r>
              <a:rPr lang="en-US" sz="6600" dirty="0"/>
              <a:t>excellent swimmers.</a:t>
            </a:r>
          </a:p>
        </p:txBody>
      </p:sp>
    </p:spTree>
    <p:extLst>
      <p:ext uri="{BB962C8B-B14F-4D97-AF65-F5344CB8AC3E}">
        <p14:creationId xmlns:p14="http://schemas.microsoft.com/office/powerpoint/2010/main" val="4007758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Crocodiles have sharp, piercing teeth. Alligators have sharp, piercing teeth.</a:t>
            </a:r>
          </a:p>
        </p:txBody>
      </p:sp>
    </p:spTree>
    <p:extLst>
      <p:ext uri="{BB962C8B-B14F-4D97-AF65-F5344CB8AC3E}">
        <p14:creationId xmlns:p14="http://schemas.microsoft.com/office/powerpoint/2010/main" val="3984282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178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English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8</dc:title>
  <dc:creator>Brigitta Post</dc:creator>
  <cp:lastModifiedBy>Brigitta Post</cp:lastModifiedBy>
  <cp:revision>4</cp:revision>
  <dcterms:created xsi:type="dcterms:W3CDTF">2018-09-11T11:01:44Z</dcterms:created>
  <dcterms:modified xsi:type="dcterms:W3CDTF">2018-09-11T13:59:21Z</dcterms:modified>
</cp:coreProperties>
</file>